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20" d="100"/>
          <a:sy n="120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73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6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36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3831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31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2126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0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17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7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2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06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7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80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4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15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3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4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0CAA959-13EA-45FB-B3F3-F2902A58B2A6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AA62FE-434A-4FA0-A362-BCF975FCA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43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video" Target="../media/media1.mp4"/><Relationship Id="rId16" Type="http://schemas.openxmlformats.org/officeDocument/2006/relationships/image" Target="../media/image33.png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25" y="304800"/>
            <a:ext cx="10906125" cy="5810250"/>
          </a:xfrm>
        </p:spPr>
        <p:txBody>
          <a:bodyPr>
            <a:normAutofit fontScale="77500" lnSpcReduction="20000"/>
          </a:bodyPr>
          <a:lstStyle/>
          <a:p>
            <a:r>
              <a:rPr lang="ru-RU" sz="3200" b="1" cap="all" dirty="0">
                <a:solidFill>
                  <a:srgbClr val="FFFF00"/>
                </a:solidFill>
              </a:rPr>
              <a:t>МУНИЦИПАЛЬНОЕ КАЗЕННОЕ ДОШКОЛЬНОЕ ОБРАЗОВАТЕЛЬНОЕ УЧРЕЖДЕНИЕ №</a:t>
            </a:r>
            <a:r>
              <a:rPr lang="ru-RU" sz="3200" b="1" cap="all" dirty="0" smtClean="0">
                <a:solidFill>
                  <a:srgbClr val="FFFF00"/>
                </a:solidFill>
              </a:rPr>
              <a:t>5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«Детский сад комбинированного вида г. Тосно»</a:t>
            </a:r>
          </a:p>
          <a:p>
            <a:endParaRPr lang="ru-RU" sz="3200" b="1" dirty="0" smtClean="0">
              <a:solidFill>
                <a:srgbClr val="FFFF00"/>
              </a:solidFill>
            </a:endParaRPr>
          </a:p>
          <a:p>
            <a:r>
              <a:rPr lang="ru-RU" sz="3200" b="1" smtClean="0">
                <a:solidFill>
                  <a:srgbClr val="FFFF00"/>
                </a:solidFill>
              </a:rPr>
              <a:t>        </a:t>
            </a:r>
            <a:r>
              <a:rPr lang="ru-RU" sz="8600" b="1" smtClean="0">
                <a:solidFill>
                  <a:srgbClr val="FFFF00"/>
                </a:solidFill>
              </a:rPr>
              <a:t>Итоги </a:t>
            </a:r>
            <a:r>
              <a:rPr lang="ru-RU" sz="8600" b="1" smtClean="0">
                <a:solidFill>
                  <a:srgbClr val="FFFF00"/>
                </a:solidFill>
              </a:rPr>
              <a:t>работы за 2019-2020 год.</a:t>
            </a:r>
            <a:endParaRPr lang="ru-RU" sz="8600" b="1" dirty="0" smtClean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 smtClean="0">
                <a:solidFill>
                  <a:srgbClr val="FFFF00"/>
                </a:solidFill>
              </a:rPr>
              <a:t>                                                                          </a:t>
            </a:r>
            <a:r>
              <a:rPr lang="ru-RU" sz="2200" b="1" dirty="0" smtClean="0">
                <a:solidFill>
                  <a:srgbClr val="FFFF00"/>
                </a:solidFill>
              </a:rPr>
              <a:t>Заведующий</a:t>
            </a:r>
            <a:r>
              <a:rPr lang="ru-RU" sz="2200" b="1" dirty="0">
                <a:solidFill>
                  <a:srgbClr val="FFFF00"/>
                </a:solidFill>
              </a:rPr>
              <a:t> - Наталья Викторовна </a:t>
            </a:r>
            <a:r>
              <a:rPr lang="ru-RU" sz="2200" b="1" dirty="0" err="1">
                <a:solidFill>
                  <a:srgbClr val="FFFF00"/>
                </a:solidFill>
              </a:rPr>
              <a:t>Духина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" y="101600"/>
            <a:ext cx="1924050" cy="2565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49" y="206664"/>
            <a:ext cx="2314575" cy="1735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0" y="2228851"/>
            <a:ext cx="2314575" cy="1809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10" y="4214812"/>
            <a:ext cx="1757363" cy="2657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" y="2875048"/>
            <a:ext cx="1832569" cy="2535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49" y="4200525"/>
            <a:ext cx="1928813" cy="2571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58" y="4214812"/>
            <a:ext cx="1971675" cy="2628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64" y="4229100"/>
            <a:ext cx="1819661" cy="2614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9" y="4229100"/>
            <a:ext cx="2100685" cy="2628900"/>
          </a:xfrm>
          <a:prstGeom prst="rect">
            <a:avLst/>
          </a:prstGeom>
        </p:spPr>
      </p:pic>
      <p:pic>
        <p:nvPicPr>
          <p:cNvPr id="11" name="Екатерина Тенхо - VID-20200521-WA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90624" y="878759"/>
            <a:ext cx="1570879" cy="27001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786" y="2428875"/>
            <a:ext cx="192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Максим </a:t>
            </a:r>
            <a:r>
              <a:rPr lang="ru-RU" sz="1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Тройман</a:t>
            </a:r>
            <a:r>
              <a:rPr lang="ru-RU" sz="1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Паучек</a:t>
            </a:r>
            <a:endParaRPr lang="ru-RU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784" y="4967188"/>
            <a:ext cx="161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Поля </a:t>
            </a:r>
            <a:r>
              <a:rPr lang="ru-RU" sz="1400" dirty="0" err="1" smtClean="0"/>
              <a:t>Жевлоченкова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371781" y="6502955"/>
            <a:ext cx="221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Эмилия </a:t>
            </a:r>
            <a:r>
              <a:rPr lang="ru-RU" sz="1400" dirty="0" err="1" smtClean="0"/>
              <a:t>Афкахдинова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 rot="163501">
            <a:off x="3882696" y="6549862"/>
            <a:ext cx="198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Илья Овчинников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972473" y="6472177"/>
            <a:ext cx="2064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Маша Сидорова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297954" y="6410622"/>
            <a:ext cx="1579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Даня Величко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9772650" y="3392269"/>
            <a:ext cx="219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Вероника Герасимова</a:t>
            </a:r>
            <a:endParaRPr lang="ru-RU" sz="1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410" y="5443140"/>
            <a:ext cx="1025694" cy="13675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22981" y="878759"/>
            <a:ext cx="58472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Итоговое событие </a:t>
            </a:r>
          </a:p>
          <a:p>
            <a:r>
              <a:rPr lang="ru-RU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Старшая группа </a:t>
            </a:r>
            <a:r>
              <a:rPr lang="ru-RU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«</a:t>
            </a:r>
            <a:r>
              <a:rPr lang="ru-RU" sz="24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смешарики</a:t>
            </a:r>
            <a:r>
              <a:rPr lang="ru-RU" sz="2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»</a:t>
            </a:r>
          </a:p>
          <a:p>
            <a:r>
              <a:rPr lang="ru-RU" sz="2400" b="1" i="1" dirty="0" smtClean="0">
                <a:solidFill>
                  <a:srgbClr val="FFC000"/>
                </a:solidFill>
              </a:rPr>
              <a:t>Выставка работ, на тему </a:t>
            </a:r>
          </a:p>
          <a:p>
            <a:r>
              <a:rPr lang="ru-RU" sz="2400" b="1" i="1" dirty="0" smtClean="0">
                <a:solidFill>
                  <a:srgbClr val="FFC000"/>
                </a:solidFill>
              </a:rPr>
              <a:t>« Насекомые»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Воспитатели: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Тенхо</a:t>
            </a:r>
            <a:r>
              <a:rPr lang="ru-RU" sz="2400" b="1" i="1" dirty="0" smtClean="0">
                <a:solidFill>
                  <a:srgbClr val="002060"/>
                </a:solidFill>
              </a:rPr>
              <a:t> Е.В.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                       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Кондрашина</a:t>
            </a:r>
            <a:r>
              <a:rPr lang="ru-RU" sz="2400" b="1" i="1" dirty="0" smtClean="0">
                <a:solidFill>
                  <a:srgbClr val="002060"/>
                </a:solidFill>
              </a:rPr>
              <a:t> Л.В.</a:t>
            </a:r>
          </a:p>
          <a:p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</a:rPr>
              <a:t>                     2020г.</a:t>
            </a:r>
          </a:p>
          <a:p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79" y="96334"/>
            <a:ext cx="2162071" cy="21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2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89" y="1278171"/>
            <a:ext cx="3612543" cy="27094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4" y="79512"/>
            <a:ext cx="1961484" cy="2747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4732662"/>
            <a:ext cx="2656041" cy="1928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218" y="79512"/>
            <a:ext cx="2298921" cy="3065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74" y="2211510"/>
            <a:ext cx="1681598" cy="3009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57" y="4118775"/>
            <a:ext cx="1976893" cy="2635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86" y="4067941"/>
            <a:ext cx="2053142" cy="2737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4" y="3291064"/>
            <a:ext cx="2359715" cy="3146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3099" y="79512"/>
            <a:ext cx="6885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Итоговое событие, старшая группа « Пчелки»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выставка работ на тему;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 Наши дети молодцы, еще больше подросли!»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Воспитатель: </a:t>
            </a:r>
            <a:r>
              <a:rPr lang="ru-RU" b="1" dirty="0" err="1" smtClean="0">
                <a:solidFill>
                  <a:schemeClr val="bg1"/>
                </a:solidFill>
              </a:rPr>
              <a:t>Мамаджанова</a:t>
            </a:r>
            <a:r>
              <a:rPr lang="ru-RU" b="1" dirty="0" smtClean="0">
                <a:solidFill>
                  <a:schemeClr val="bg1"/>
                </a:solidFill>
              </a:rPr>
              <a:t> И.В</a:t>
            </a: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26496"/>
            <a:ext cx="7562850" cy="57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2" b="30823"/>
          <a:stretch/>
        </p:blipFill>
        <p:spPr>
          <a:xfrm>
            <a:off x="2210563" y="177055"/>
            <a:ext cx="8181211" cy="640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40" y="321632"/>
            <a:ext cx="9397160" cy="62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0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28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95249"/>
            <a:ext cx="8146256" cy="651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1072326"/>
            <a:ext cx="5352817" cy="5352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0188" y="5963478"/>
            <a:ext cx="2305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Воспитатели:</a:t>
            </a:r>
          </a:p>
          <a:p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Шешнева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О.В</a:t>
            </a:r>
          </a:p>
          <a:p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Кондрашина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Л.В.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333374"/>
            <a:ext cx="5245913" cy="52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226218"/>
            <a:ext cx="8734424" cy="65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1619250"/>
            <a:ext cx="4200525" cy="4200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42874"/>
            <a:ext cx="66008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104900"/>
            <a:ext cx="5053012" cy="5053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7" y="428625"/>
            <a:ext cx="5291137" cy="5291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17635" y="6241774"/>
            <a:ext cx="3713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Воспитатель: Смолина О.П.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0"/>
            <a:ext cx="9058275" cy="67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333375"/>
            <a:ext cx="8507299" cy="5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225</TotalTime>
  <Words>107</Words>
  <Application>Microsoft Office PowerPoint</Application>
  <PresentationFormat>Произвольный</PresentationFormat>
  <Paragraphs>32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</dc:creator>
  <cp:lastModifiedBy>МДОУ №5</cp:lastModifiedBy>
  <cp:revision>20</cp:revision>
  <dcterms:created xsi:type="dcterms:W3CDTF">2020-05-26T13:02:13Z</dcterms:created>
  <dcterms:modified xsi:type="dcterms:W3CDTF">2020-05-27T13:16:35Z</dcterms:modified>
</cp:coreProperties>
</file>